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2" r:id="rId2"/>
    <p:sldId id="261" r:id="rId3"/>
    <p:sldId id="265" r:id="rId4"/>
    <p:sldId id="260" r:id="rId5"/>
    <p:sldId id="256" r:id="rId6"/>
    <p:sldId id="266" r:id="rId7"/>
    <p:sldId id="259" r:id="rId8"/>
    <p:sldId id="258" r:id="rId9"/>
    <p:sldId id="257" r:id="rId10"/>
    <p:sldId id="268" r:id="rId11"/>
    <p:sldId id="267" r:id="rId12"/>
    <p:sldId id="269" r:id="rId13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8" d="100"/>
          <a:sy n="108" d="100"/>
        </p:scale>
        <p:origin x="-1704" y="-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74EEB-33A5-4ADF-8DBE-D5D431AC217B}" type="datetimeFigureOut">
              <a:rPr lang="zh-CN" altLang="en-US" smtClean="0"/>
              <a:t>2016-01-08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217D7-33F3-4C12-9ED2-AD88106AFB5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19427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74EEB-33A5-4ADF-8DBE-D5D431AC217B}" type="datetimeFigureOut">
              <a:rPr lang="zh-CN" altLang="en-US" smtClean="0"/>
              <a:t>2016-01-08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217D7-33F3-4C12-9ED2-AD88106AFB5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65150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74EEB-33A5-4ADF-8DBE-D5D431AC217B}" type="datetimeFigureOut">
              <a:rPr lang="zh-CN" altLang="en-US" smtClean="0"/>
              <a:t>2016-01-08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217D7-33F3-4C12-9ED2-AD88106AFB5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32666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74EEB-33A5-4ADF-8DBE-D5D431AC217B}" type="datetimeFigureOut">
              <a:rPr lang="zh-CN" altLang="en-US" smtClean="0"/>
              <a:t>2016-01-08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217D7-33F3-4C12-9ED2-AD88106AFB5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88740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74EEB-33A5-4ADF-8DBE-D5D431AC217B}" type="datetimeFigureOut">
              <a:rPr lang="zh-CN" altLang="en-US" smtClean="0"/>
              <a:t>2016-01-08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217D7-33F3-4C12-9ED2-AD88106AFB5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66279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74EEB-33A5-4ADF-8DBE-D5D431AC217B}" type="datetimeFigureOut">
              <a:rPr lang="zh-CN" altLang="en-US" smtClean="0"/>
              <a:t>2016-01-08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217D7-33F3-4C12-9ED2-AD88106AFB5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19603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74EEB-33A5-4ADF-8DBE-D5D431AC217B}" type="datetimeFigureOut">
              <a:rPr lang="zh-CN" altLang="en-US" smtClean="0"/>
              <a:t>2016-01-08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217D7-33F3-4C12-9ED2-AD88106AFB5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61871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74EEB-33A5-4ADF-8DBE-D5D431AC217B}" type="datetimeFigureOut">
              <a:rPr lang="zh-CN" altLang="en-US" smtClean="0"/>
              <a:t>2016-01-08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217D7-33F3-4C12-9ED2-AD88106AFB5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13390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74EEB-33A5-4ADF-8DBE-D5D431AC217B}" type="datetimeFigureOut">
              <a:rPr lang="zh-CN" altLang="en-US" smtClean="0"/>
              <a:t>2016-01-08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217D7-33F3-4C12-9ED2-AD88106AFB5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78711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74EEB-33A5-4ADF-8DBE-D5D431AC217B}" type="datetimeFigureOut">
              <a:rPr lang="zh-CN" altLang="en-US" smtClean="0"/>
              <a:t>2016-01-08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217D7-33F3-4C12-9ED2-AD88106AFB5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94594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74EEB-33A5-4ADF-8DBE-D5D431AC217B}" type="datetimeFigureOut">
              <a:rPr lang="zh-CN" altLang="en-US" smtClean="0"/>
              <a:t>2016-01-08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217D7-33F3-4C12-9ED2-AD88106AFB5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9934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E74EEB-33A5-4ADF-8DBE-D5D431AC217B}" type="datetimeFigureOut">
              <a:rPr lang="zh-CN" altLang="en-US" smtClean="0"/>
              <a:t>2016-01-08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F217D7-33F3-4C12-9ED2-AD88106AFB5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10072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jpeg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jpeg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w1.sinaimg.cn/thumbnail/6f15fb52gw1dggjghvk8vj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76" y="592537"/>
            <a:ext cx="1554316" cy="984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m.tiebaimg.com/timg?wapp&amp;quality=80&amp;size=b150_150&amp;subsize=20480&amp;cut_x=0&amp;cut_w=0&amp;cut_y=0&amp;cut_h=0&amp;sec=1369815402&amp;srctrace&amp;di=6e073e5e2ffb4156aadfa5d1dd286612&amp;wh_rate=null&amp;src=http%3A%2F%2Fimgsrc.baidu.com%2Fforum%2Fpic%2Fitem%2F63d0f703918fa0ec95cec0b4279759ee3d6ddb7a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8826" y="430754"/>
            <a:ext cx="1146184" cy="1146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中山纪念中学校徽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7970" y="367330"/>
            <a:ext cx="1209306" cy="123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utoShape 8" descr="http://img1.imgtn.bdimg.com/it/u=3763265823,823167710&amp;fm=21&amp;gp=0.jpg"/>
          <p:cNvSpPr>
            <a:spLocks noChangeAspect="1" noChangeArrowheads="1"/>
          </p:cNvSpPr>
          <p:nvPr/>
        </p:nvSpPr>
        <p:spPr bwMode="auto">
          <a:xfrm>
            <a:off x="31750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" name="AutoShape 10" descr="http://img1.imgtn.bdimg.com/it/u=3763265823,823167710&amp;fm=21&amp;gp=0.jpg"/>
          <p:cNvSpPr>
            <a:spLocks noChangeAspect="1" noChangeArrowheads="1"/>
          </p:cNvSpPr>
          <p:nvPr/>
        </p:nvSpPr>
        <p:spPr bwMode="auto">
          <a:xfrm>
            <a:off x="184150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AutoShape 12" descr="http://img1.imgtn.bdimg.com/it/u=3763265823,823167710&amp;fm=21&amp;gp=0.jpg"/>
          <p:cNvSpPr>
            <a:spLocks noChangeAspect="1" noChangeArrowheads="1"/>
          </p:cNvSpPr>
          <p:nvPr/>
        </p:nvSpPr>
        <p:spPr bwMode="auto">
          <a:xfrm>
            <a:off x="336550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AutoShape 14" descr="http://img1.imgtn.bdimg.com/it/u=3763265823,823167710&amp;fm=21&amp;gp=0.jpg"/>
          <p:cNvSpPr>
            <a:spLocks noChangeAspect="1" noChangeArrowheads="1"/>
          </p:cNvSpPr>
          <p:nvPr/>
        </p:nvSpPr>
        <p:spPr bwMode="auto">
          <a:xfrm>
            <a:off x="488950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040" name="Picture 16" descr="http://pic.baike.soso.com/p/20131114/20131114152953-105160687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1840" y="323302"/>
            <a:ext cx="1969046" cy="1413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http://e.hiphotos.baidu.com/baike/w%3D268/sign=a576c1875a6034a829e2bf87f31249d9/7e3e6709c93d70cf0794e28bfedcd100bba12bcd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4" y="425245"/>
            <a:ext cx="1276350" cy="1271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岭南名校惠州一中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8344" y="460594"/>
            <a:ext cx="1138436" cy="1138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14581" y="2420888"/>
            <a:ext cx="9144000" cy="3354765"/>
          </a:xfrm>
          <a:prstGeom prst="rect">
            <a:avLst/>
          </a:prstGeom>
          <a:solidFill>
            <a:srgbClr val="FF0000"/>
          </a:solidFill>
          <a:scene3d>
            <a:camera prst="orthographicFront"/>
            <a:lightRig rig="threePt" dir="t"/>
          </a:scene3d>
          <a:sp3d extrusionH="6350" contourW="38100">
            <a:bevelT/>
            <a:contourClr>
              <a:srgbClr val="7030A0"/>
            </a:contourClr>
          </a:sp3d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FFFF00"/>
                </a:solidFill>
              </a:rPr>
              <a:t>    </a:t>
            </a:r>
            <a:endParaRPr lang="en-US" altLang="zh-CN" dirty="0" smtClean="0">
              <a:solidFill>
                <a:srgbClr val="FFFF00"/>
              </a:solidFill>
            </a:endParaRPr>
          </a:p>
          <a:p>
            <a:r>
              <a:rPr lang="zh-CN" altLang="en-US" sz="3600" b="1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大道至简，用非常功；六校联盟，成非常事</a:t>
            </a:r>
          </a:p>
          <a:p>
            <a:r>
              <a:rPr lang="en-US" altLang="zh-CN" dirty="0" smtClean="0">
                <a:solidFill>
                  <a:srgbClr val="FFFF00"/>
                </a:solidFill>
              </a:rPr>
              <a:t>                                                            </a:t>
            </a:r>
          </a:p>
          <a:p>
            <a:r>
              <a:rPr lang="en-US" altLang="zh-CN" dirty="0">
                <a:solidFill>
                  <a:srgbClr val="FFFF00"/>
                </a:solidFill>
              </a:rPr>
              <a:t> </a:t>
            </a:r>
            <a:r>
              <a:rPr lang="en-US" altLang="zh-CN" dirty="0" smtClean="0">
                <a:solidFill>
                  <a:srgbClr val="FFFF00"/>
                </a:solidFill>
              </a:rPr>
              <a:t>                                  </a:t>
            </a:r>
          </a:p>
          <a:p>
            <a:r>
              <a:rPr lang="en-US" altLang="zh-CN" sz="20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b="1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 ——</a:t>
            </a:r>
            <a:r>
              <a:rPr lang="zh-CN" altLang="en-US" sz="2400" b="1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记我校高中部</a:t>
            </a:r>
            <a:r>
              <a:rPr lang="en-US" altLang="zh-CN" sz="2400" b="1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2016</a:t>
            </a:r>
            <a:r>
              <a:rPr lang="zh-CN" altLang="en-US" sz="2400" b="1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届“六校联盟”第三次研讨会</a:t>
            </a:r>
            <a:endParaRPr lang="en-US" altLang="zh-CN" sz="2400" b="1" dirty="0" smtClean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000" b="1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000" b="1" dirty="0" smtClean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000" b="1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b="1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                 </a:t>
            </a:r>
            <a:r>
              <a:rPr lang="zh-CN" altLang="en-US" sz="2000" b="1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高中部                  王文悦</a:t>
            </a:r>
          </a:p>
          <a:p>
            <a:endParaRPr lang="zh-CN" alt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884947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3399"/>
            </a:gs>
            <a:gs pos="25000">
              <a:srgbClr val="FF6633"/>
            </a:gs>
            <a:gs pos="50000">
              <a:srgbClr val="FFFF00"/>
            </a:gs>
            <a:gs pos="91000">
              <a:srgbClr val="01A78F"/>
            </a:gs>
            <a:gs pos="100000">
              <a:srgbClr val="3366FF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29095"/>
            <a:ext cx="4067944" cy="228725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1980" y="74526"/>
            <a:ext cx="4644008" cy="261115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50" y="2799798"/>
            <a:ext cx="3888432" cy="218632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9176" y="3284984"/>
            <a:ext cx="3743908" cy="210506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744" y="4825124"/>
            <a:ext cx="3960440" cy="207622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10272" y="2316353"/>
            <a:ext cx="216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物理备课组</a:t>
            </a:r>
            <a:endParaRPr lang="zh-CN" altLang="en-US" b="1" dirty="0"/>
          </a:p>
        </p:txBody>
      </p:sp>
      <p:sp>
        <p:nvSpPr>
          <p:cNvPr id="9" name="TextBox 8"/>
          <p:cNvSpPr txBox="1"/>
          <p:nvPr/>
        </p:nvSpPr>
        <p:spPr>
          <a:xfrm>
            <a:off x="4863145" y="2671083"/>
            <a:ext cx="2376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语文备课组</a:t>
            </a:r>
            <a:endParaRPr lang="zh-CN" altLang="en-U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179512" y="5085184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英语备课组</a:t>
            </a:r>
            <a:endParaRPr lang="zh-CN" altLang="en-US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6372200" y="6309320"/>
            <a:ext cx="216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年级主任组</a:t>
            </a:r>
            <a:endParaRPr lang="zh-CN" altLang="en-US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7239409" y="5441386"/>
            <a:ext cx="1793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数学备课组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3027372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3399"/>
            </a:gs>
            <a:gs pos="25000">
              <a:srgbClr val="FF6633"/>
            </a:gs>
            <a:gs pos="50000">
              <a:srgbClr val="FFFF00"/>
            </a:gs>
            <a:gs pos="91000">
              <a:srgbClr val="01A78F"/>
            </a:gs>
            <a:gs pos="100000">
              <a:srgbClr val="3366FF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26" y="170398"/>
            <a:ext cx="5637094" cy="316953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856" y="3505880"/>
            <a:ext cx="5724128" cy="321847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654461" y="764704"/>
            <a:ext cx="3851920" cy="1200329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科学备考是关键，</a:t>
            </a:r>
            <a:r>
              <a:rPr lang="zh-CN" altLang="en-US" sz="36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相互坦白传绝招</a:t>
            </a:r>
            <a:endParaRPr lang="zh-CN" altLang="en-US" sz="36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91861" y="3429000"/>
            <a:ext cx="230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校长、中层干部组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115938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w1.sinaimg.cn/thumbnail/6f15fb52gw1dggjghvk8vj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66" y="160338"/>
            <a:ext cx="1554316" cy="984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m.tiebaimg.com/timg?wapp&amp;quality=80&amp;size=b150_150&amp;subsize=20480&amp;cut_x=0&amp;cut_w=0&amp;cut_y=0&amp;cut_h=0&amp;sec=1369815402&amp;srctrace&amp;di=6e073e5e2ffb4156aadfa5d1dd286612&amp;wh_rate=null&amp;src=http%3A%2F%2Fimgsrc.baidu.com%2Fforum%2Fpic%2Fitem%2F63d0f703918fa0ec95cec0b4279759ee3d6ddb7a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126166"/>
            <a:ext cx="1146184" cy="1146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中山纪念中学校徽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126166"/>
            <a:ext cx="1209306" cy="123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utoShape 8" descr="http://img1.imgtn.bdimg.com/it/u=3763265823,823167710&amp;fm=21&amp;gp=0.jpg"/>
          <p:cNvSpPr>
            <a:spLocks noChangeAspect="1" noChangeArrowheads="1"/>
          </p:cNvSpPr>
          <p:nvPr/>
        </p:nvSpPr>
        <p:spPr bwMode="auto">
          <a:xfrm>
            <a:off x="31750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" name="AutoShape 10" descr="http://img1.imgtn.bdimg.com/it/u=3763265823,823167710&amp;fm=21&amp;gp=0.jpg"/>
          <p:cNvSpPr>
            <a:spLocks noChangeAspect="1" noChangeArrowheads="1"/>
          </p:cNvSpPr>
          <p:nvPr/>
        </p:nvSpPr>
        <p:spPr bwMode="auto">
          <a:xfrm>
            <a:off x="184150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AutoShape 12" descr="http://img1.imgtn.bdimg.com/it/u=3763265823,823167710&amp;fm=21&amp;gp=0.jpg"/>
          <p:cNvSpPr>
            <a:spLocks noChangeAspect="1" noChangeArrowheads="1"/>
          </p:cNvSpPr>
          <p:nvPr/>
        </p:nvSpPr>
        <p:spPr bwMode="auto">
          <a:xfrm>
            <a:off x="336550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AutoShape 14" descr="http://img1.imgtn.bdimg.com/it/u=3763265823,823167710&amp;fm=21&amp;gp=0.jpg"/>
          <p:cNvSpPr>
            <a:spLocks noChangeAspect="1" noChangeArrowheads="1"/>
          </p:cNvSpPr>
          <p:nvPr/>
        </p:nvSpPr>
        <p:spPr bwMode="auto">
          <a:xfrm>
            <a:off x="488950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040" name="Picture 16" descr="http://pic.baike.soso.com/p/20131114/20131114152953-105160687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9138" y="7937"/>
            <a:ext cx="1969046" cy="1413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http://e.hiphotos.baidu.com/baike/w%3D268/sign=a576c1875a6034a829e2bf87f31249d9/7e3e6709c93d70cf0794e28bfedcd100bba12bcd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86278"/>
            <a:ext cx="1276350" cy="1271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岭南名校惠州一中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312" y="133914"/>
            <a:ext cx="1138436" cy="1138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336550" y="3861048"/>
            <a:ext cx="8532665" cy="2677656"/>
          </a:xfrm>
          <a:prstGeom prst="rect">
            <a:avLst/>
          </a:prstGeom>
          <a:solidFill>
            <a:srgbClr val="FF0000"/>
          </a:solidFill>
          <a:scene3d>
            <a:camera prst="orthographicFront"/>
            <a:lightRig rig="threePt" dir="t"/>
          </a:scene3d>
          <a:sp3d extrusionH="6350" contourW="38100">
            <a:bevelT/>
            <a:contourClr>
              <a:srgbClr val="7030A0"/>
            </a:contourClr>
          </a:sp3d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FFFF00"/>
                </a:solidFill>
              </a:rPr>
              <a:t>    </a:t>
            </a:r>
            <a:endParaRPr lang="en-US" altLang="zh-CN" dirty="0" smtClean="0">
              <a:solidFill>
                <a:srgbClr val="FFFF00"/>
              </a:solidFill>
            </a:endParaRPr>
          </a:p>
          <a:p>
            <a:r>
              <a:rPr lang="zh-CN" altLang="en-US" sz="6600" b="1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大道至简，用非常功；</a:t>
            </a:r>
            <a:endParaRPr lang="en-US" altLang="zh-CN" sz="6600" b="1" dirty="0" smtClean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6600" b="1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六校联盟，成非常事。</a:t>
            </a:r>
            <a:r>
              <a:rPr lang="en-US" altLang="zh-CN" sz="4800" dirty="0" smtClean="0">
                <a:solidFill>
                  <a:srgbClr val="FFFF00"/>
                </a:solidFill>
              </a:rPr>
              <a:t>                                                            </a:t>
            </a:r>
          </a:p>
          <a:p>
            <a:r>
              <a:rPr lang="en-US" altLang="zh-CN" dirty="0">
                <a:solidFill>
                  <a:srgbClr val="FFFF00"/>
                </a:solidFill>
              </a:rPr>
              <a:t> </a:t>
            </a:r>
            <a:r>
              <a:rPr lang="en-US" altLang="zh-CN" dirty="0" smtClean="0">
                <a:solidFill>
                  <a:srgbClr val="FFFF00"/>
                </a:solidFill>
              </a:rPr>
              <a:t>                                  </a:t>
            </a:r>
            <a:endParaRPr lang="zh-CN" altLang="en-US" dirty="0">
              <a:solidFill>
                <a:srgbClr val="FFFF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88200" y="1556792"/>
            <a:ext cx="589996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众人齐心迎六校，完美细节彰</a:t>
            </a:r>
            <a:r>
              <a:rPr lang="zh-CN" altLang="en-US" sz="2800" b="1" dirty="0" smtClean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严谨。</a:t>
            </a:r>
            <a:endParaRPr lang="en-US" altLang="zh-CN" sz="2800" b="1" dirty="0" smtClean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800" b="1" dirty="0" smtClean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六</a:t>
            </a:r>
            <a:r>
              <a:rPr lang="zh-CN" altLang="en-US" sz="2800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校联盟情谊深，排球赛场欢乐</a:t>
            </a:r>
            <a:r>
              <a:rPr lang="zh-CN" altLang="en-US" sz="2800" b="1" dirty="0" smtClean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多。</a:t>
            </a:r>
            <a:endParaRPr lang="en-US" altLang="zh-CN" sz="2800" b="1" dirty="0" smtClean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800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六校联盟开讲坛，优秀教师</a:t>
            </a:r>
            <a:r>
              <a:rPr lang="zh-CN" altLang="en-US" sz="2800" b="1" dirty="0" smtClean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来论剑。</a:t>
            </a:r>
            <a:endParaRPr lang="en-US" altLang="zh-CN" sz="2800" b="1" dirty="0" smtClean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800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科学备考是关键，</a:t>
            </a:r>
            <a:r>
              <a:rPr lang="zh-CN" altLang="en-US" sz="2800" b="1" dirty="0" smtClean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相互坦白传绝招。</a:t>
            </a:r>
            <a:endParaRPr lang="zh-CN" altLang="en-US" sz="2800" b="1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39047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E:\USER\Desktop\校园风景\综合楼外景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25760" y="187188"/>
            <a:ext cx="8892480" cy="76944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zh-CN" altLang="en-US" sz="4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众人齐心迎六校，完美细节彰严谨</a:t>
            </a:r>
            <a:endParaRPr lang="zh-CN" altLang="en-US" sz="4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62405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2" y="1138052"/>
            <a:ext cx="3911025" cy="293326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5787" y="1138052"/>
            <a:ext cx="2179222" cy="293326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1923" y="4067646"/>
            <a:ext cx="4566801" cy="279035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009" y="2565292"/>
            <a:ext cx="3136563" cy="429270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25760" y="187188"/>
            <a:ext cx="8892480" cy="76944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zh-CN" altLang="en-US" sz="4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众人齐心迎六校，完美细节彰严谨</a:t>
            </a:r>
            <a:endParaRPr lang="zh-CN" altLang="en-US" sz="4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42868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E:\USER\Desktop\六校联盟会议照片\DSC02167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3098265"/>
            <a:ext cx="6012161" cy="3720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E:\USER\Desktop\六校联盟会议照片\DSC02185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" y="0"/>
            <a:ext cx="6012161" cy="3218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145957" y="557064"/>
            <a:ext cx="1538883" cy="5032176"/>
          </a:xfrm>
          <a:prstGeom prst="rect">
            <a:avLst/>
          </a:prstGeom>
          <a:solidFill>
            <a:srgbClr val="FFC000"/>
          </a:solidFill>
        </p:spPr>
        <p:txBody>
          <a:bodyPr vert="eaVert" wrap="square" rtlCol="0">
            <a:spAutoFit/>
          </a:bodyPr>
          <a:lstStyle/>
          <a:p>
            <a:r>
              <a:rPr lang="zh-CN" altLang="en-US" sz="36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zh-CN" altLang="en-US" sz="4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六</a:t>
            </a:r>
            <a:r>
              <a:rPr lang="zh-CN" altLang="en-US" sz="4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校联盟情谊深</a:t>
            </a:r>
            <a:r>
              <a:rPr lang="zh-CN" altLang="en-US" sz="4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endParaRPr lang="en-US" altLang="zh-CN" sz="44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4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排球</a:t>
            </a:r>
            <a:r>
              <a:rPr lang="zh-CN" altLang="en-US" sz="4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赛场欢乐</a:t>
            </a:r>
            <a:r>
              <a:rPr lang="zh-CN" altLang="en-US" sz="4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多。</a:t>
            </a:r>
            <a:endParaRPr lang="zh-CN" altLang="en-US" sz="4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6461424"/>
      </p:ext>
    </p:extLst>
  </p:cSld>
  <p:clrMapOvr>
    <a:masterClrMapping/>
  </p:clrMapOvr>
  <p:transition spd="slow">
    <p:wheel spokes="1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:\USER\Desktop\六校联盟会议照片\DSC02189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1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58525" y="4797152"/>
            <a:ext cx="8705963" cy="707886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六校联盟开讲坛，优秀教师来“论剑”</a:t>
            </a:r>
          </a:p>
        </p:txBody>
      </p:sp>
    </p:spTree>
    <p:extLst>
      <p:ext uri="{BB962C8B-B14F-4D97-AF65-F5344CB8AC3E}">
        <p14:creationId xmlns:p14="http://schemas.microsoft.com/office/powerpoint/2010/main" val="2311849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7030A0"/>
            </a:gs>
            <a:gs pos="24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85345" y="6021288"/>
            <a:ext cx="8705963" cy="707886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六校联盟开讲坛，优秀教师来“论剑”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60"/>
            <a:ext cx="5950108" cy="334553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5282" y="3449350"/>
            <a:ext cx="4513091" cy="2537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17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7504" y="116632"/>
            <a:ext cx="8705963" cy="707886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六校联盟开讲坛，优秀教师来“论剑”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241" y="1052736"/>
            <a:ext cx="4153216" cy="233520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4255" y="1103485"/>
            <a:ext cx="4139952" cy="232774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836" y="4053202"/>
            <a:ext cx="4214302" cy="236955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9251" y="4021184"/>
            <a:ext cx="4388478" cy="240156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66819" y="3479039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珠海一</a:t>
            </a:r>
            <a:r>
              <a:rPr lang="zh-CN" altLang="en-US" b="1" dirty="0" smtClean="0"/>
              <a:t>中   王吉</a:t>
            </a:r>
            <a:r>
              <a:rPr lang="zh-CN" altLang="en-US" b="1" dirty="0"/>
              <a:t>老师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838781" y="3493936"/>
            <a:ext cx="38094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中山纪念</a:t>
            </a:r>
            <a:r>
              <a:rPr lang="zh-CN" altLang="en-US" b="1" dirty="0" smtClean="0"/>
              <a:t>中学       张燕</a:t>
            </a:r>
            <a:r>
              <a:rPr lang="zh-CN" altLang="en-US" b="1" dirty="0"/>
              <a:t>老师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78787" y="6488668"/>
            <a:ext cx="36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惠州一</a:t>
            </a:r>
            <a:r>
              <a:rPr lang="zh-CN" altLang="en-US" b="1" dirty="0" smtClean="0"/>
              <a:t>中    杨之楠</a:t>
            </a:r>
            <a:r>
              <a:rPr lang="zh-CN" altLang="en-US" b="1" dirty="0"/>
              <a:t>老师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169315" y="6462289"/>
            <a:ext cx="3644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广州二</a:t>
            </a:r>
            <a:r>
              <a:rPr lang="zh-CN" altLang="en-US" b="1" dirty="0" smtClean="0"/>
              <a:t>中    窦文浩</a:t>
            </a:r>
            <a:r>
              <a:rPr lang="zh-CN" altLang="en-US" b="1" dirty="0"/>
              <a:t>老师</a:t>
            </a:r>
          </a:p>
        </p:txBody>
      </p:sp>
    </p:spTree>
    <p:extLst>
      <p:ext uri="{BB962C8B-B14F-4D97-AF65-F5344CB8AC3E}">
        <p14:creationId xmlns:p14="http://schemas.microsoft.com/office/powerpoint/2010/main" val="192580823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3399"/>
            </a:gs>
            <a:gs pos="25000">
              <a:srgbClr val="FF6633"/>
            </a:gs>
            <a:gs pos="50000">
              <a:srgbClr val="FFFF00"/>
            </a:gs>
            <a:gs pos="91000">
              <a:srgbClr val="01A78F"/>
            </a:gs>
            <a:gs pos="100000">
              <a:srgbClr val="3366FF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412776"/>
            <a:ext cx="6768752" cy="380582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21305" y="260648"/>
            <a:ext cx="8705963" cy="707886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六校联盟开讲坛，优秀教师来“论剑”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300245" y="5558998"/>
            <a:ext cx="4320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中山纪念</a:t>
            </a:r>
            <a:r>
              <a:rPr lang="zh-CN" altLang="en-US" b="1" dirty="0" smtClean="0"/>
              <a:t>中学        姚勇</a:t>
            </a:r>
            <a:r>
              <a:rPr lang="zh-CN" altLang="en-US" b="1" dirty="0"/>
              <a:t>主任</a:t>
            </a:r>
          </a:p>
        </p:txBody>
      </p:sp>
    </p:spTree>
    <p:extLst>
      <p:ext uri="{BB962C8B-B14F-4D97-AF65-F5344CB8AC3E}">
        <p14:creationId xmlns:p14="http://schemas.microsoft.com/office/powerpoint/2010/main" val="1408245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5536" y="6190972"/>
            <a:ext cx="8280920" cy="64633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科学备考是关键，相互</a:t>
            </a:r>
            <a:r>
              <a:rPr lang="zh-CN" altLang="en-US" sz="36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“坦白”传绝招</a:t>
            </a:r>
            <a:endParaRPr lang="zh-CN" altLang="en-US" sz="36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6" y="116632"/>
            <a:ext cx="3516369" cy="197712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9370" y="404664"/>
            <a:ext cx="3923928" cy="220628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67" y="2152243"/>
            <a:ext cx="3544089" cy="199271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1338" y="3140968"/>
            <a:ext cx="4211960" cy="2368234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65" y="4255078"/>
            <a:ext cx="3457492" cy="194402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156176" y="2610948"/>
            <a:ext cx="216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政治备课组</a:t>
            </a:r>
            <a:endParaRPr lang="zh-CN" altLang="en-US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6296190" y="5548590"/>
            <a:ext cx="216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地理备课组</a:t>
            </a:r>
            <a:endParaRPr lang="zh-CN" altLang="en-US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3686861" y="188640"/>
            <a:ext cx="461665" cy="151216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b="1" dirty="0" smtClean="0"/>
              <a:t>理综备课组</a:t>
            </a:r>
            <a:endParaRPr lang="zh-CN" altLang="en-US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3626331" y="2280765"/>
            <a:ext cx="461665" cy="158417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b="1" dirty="0" smtClean="0"/>
              <a:t>历史备课组</a:t>
            </a:r>
            <a:endParaRPr lang="zh-CN" altLang="en-US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3569900" y="4395667"/>
            <a:ext cx="461665" cy="166284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b="1" dirty="0" smtClean="0"/>
              <a:t>尖子生备课组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4117641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</TotalTime>
  <Words>251</Words>
  <Application>Microsoft Office PowerPoint</Application>
  <PresentationFormat>全屏显示(4:3)</PresentationFormat>
  <Paragraphs>43</Paragraphs>
  <Slides>12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13" baseType="lpstr"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Lenovo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USER</dc:creator>
  <cp:lastModifiedBy>USER</cp:lastModifiedBy>
  <cp:revision>38</cp:revision>
  <dcterms:created xsi:type="dcterms:W3CDTF">2016-01-06T07:06:21Z</dcterms:created>
  <dcterms:modified xsi:type="dcterms:W3CDTF">2016-01-08T06:35:36Z</dcterms:modified>
</cp:coreProperties>
</file>